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3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4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7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795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4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095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60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41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158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02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77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189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808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E1BE6-EB93-4685-B8B8-D97E81874F7C}" type="datetimeFigureOut">
              <a:rPr lang="nl-NL" smtClean="0"/>
              <a:t>29-10-24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FB4FF-ACBA-4A2A-B211-6CB032276E9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3999" y="3429000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nl-NL" sz="7200" b="1" dirty="0" err="1"/>
              <a:t>Anta</a:t>
            </a:r>
            <a:r>
              <a:rPr lang="nl-NL" sz="7200" b="1" dirty="0"/>
              <a:t> ‘</a:t>
            </a:r>
            <a:r>
              <a:rPr lang="nl-NL" sz="7200" b="1" dirty="0" err="1"/>
              <a:t>Atheemun</a:t>
            </a:r>
            <a:endParaRPr lang="nl-NL" sz="7200" b="1" dirty="0"/>
          </a:p>
          <a:p>
            <a:r>
              <a:rPr lang="nl-NL" sz="4400" b="1" i="1" dirty="0"/>
              <a:t> </a:t>
            </a:r>
            <a:r>
              <a:rPr lang="nl-NL" sz="4300" b="1" i="1" dirty="0" err="1"/>
              <a:t>You</a:t>
            </a:r>
            <a:r>
              <a:rPr lang="nl-NL" sz="4300" b="1" i="1" dirty="0"/>
              <a:t> are </a:t>
            </a:r>
            <a:r>
              <a:rPr lang="nl-NL" sz="4300" b="1" i="1" dirty="0" err="1"/>
              <a:t>so</a:t>
            </a:r>
            <a:r>
              <a:rPr lang="nl-NL" sz="4300" b="1" i="1" dirty="0"/>
              <a:t> </a:t>
            </a:r>
            <a:r>
              <a:rPr lang="nl-NL" sz="4300" b="1" i="1" dirty="0" err="1"/>
              <a:t>awesome</a:t>
            </a:r>
            <a:endParaRPr lang="nl-NL" sz="4300" b="1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AF85CF-420D-AA48-B23B-DC258269B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099" y="0"/>
            <a:ext cx="9067800" cy="322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A4C706D-CF11-564A-A5D6-95D85AB8612D}"/>
              </a:ext>
            </a:extLst>
          </p:cNvPr>
          <p:cNvSpPr txBox="1"/>
          <p:nvPr/>
        </p:nvSpPr>
        <p:spPr>
          <a:xfrm>
            <a:off x="3046827" y="5287962"/>
            <a:ext cx="609834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Author: Ziad Srouji</a:t>
            </a:r>
            <a:br>
              <a:rPr lang="en-GB" i="1" dirty="0"/>
            </a:br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English version and music notation © 2010 Resonance (WEC International)</a:t>
            </a:r>
            <a:br>
              <a:rPr lang="en-GB" i="1" dirty="0"/>
            </a:br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Dutch version: Arie Maasland</a:t>
            </a:r>
            <a:br>
              <a:rPr lang="en-GB" i="1" dirty="0"/>
            </a:br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German version: Werner 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Inter"/>
              </a:rPr>
              <a:t>Finis</a:t>
            </a:r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, Elia &amp; Judith Gad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719059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7C79E7F-3CB5-0049-B3E4-999744466B8F}"/>
              </a:ext>
            </a:extLst>
          </p:cNvPr>
          <p:cNvSpPr txBox="1"/>
          <p:nvPr/>
        </p:nvSpPr>
        <p:spPr>
          <a:xfrm>
            <a:off x="939017" y="2028616"/>
            <a:ext cx="778295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Du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bist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so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groß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so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groß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so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groß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bist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du,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mein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Gott.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Du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bist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so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groß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so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groß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so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groß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bist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du,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mein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Gott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7E321D-502B-0043-9501-F6B064AC9AE3}"/>
              </a:ext>
            </a:extLst>
          </p:cNvPr>
          <p:cNvSpPr txBox="1"/>
          <p:nvPr/>
        </p:nvSpPr>
        <p:spPr>
          <a:xfrm>
            <a:off x="10902462" y="407963"/>
            <a:ext cx="10230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German</a:t>
            </a:r>
          </a:p>
        </p:txBody>
      </p:sp>
    </p:spTree>
    <p:extLst>
      <p:ext uri="{BB962C8B-B14F-4D97-AF65-F5344CB8AC3E}">
        <p14:creationId xmlns:p14="http://schemas.microsoft.com/office/powerpoint/2010/main" val="2857392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AD5925-BFFC-0D44-8581-3C1C9E65C742}"/>
              </a:ext>
            </a:extLst>
          </p:cNvPr>
          <p:cNvSpPr txBox="1"/>
          <p:nvPr/>
        </p:nvSpPr>
        <p:spPr>
          <a:xfrm>
            <a:off x="756137" y="2028616"/>
            <a:ext cx="897870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So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groß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deine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Liebe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zu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mir,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so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groß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,-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deine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Treue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groß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.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So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groß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die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Befreiung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so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groß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-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ist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auch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deine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heilende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Kraft.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E83AE0-BB32-FD4A-B785-3806E8D77DB9}"/>
              </a:ext>
            </a:extLst>
          </p:cNvPr>
          <p:cNvSpPr txBox="1"/>
          <p:nvPr/>
        </p:nvSpPr>
        <p:spPr>
          <a:xfrm>
            <a:off x="10902462" y="407963"/>
            <a:ext cx="10230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German</a:t>
            </a:r>
          </a:p>
        </p:txBody>
      </p:sp>
    </p:spTree>
    <p:extLst>
      <p:ext uri="{BB962C8B-B14F-4D97-AF65-F5344CB8AC3E}">
        <p14:creationId xmlns:p14="http://schemas.microsoft.com/office/powerpoint/2010/main" val="1288127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253331"/>
            <a:ext cx="5181600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 err="1">
                <a:solidFill>
                  <a:prstClr val="black"/>
                </a:solidFill>
                <a:latin typeface="Calibri" pitchFamily="34" charset="0"/>
              </a:rPr>
              <a:t>Anta</a:t>
            </a:r>
            <a:r>
              <a:rPr lang="nl-NL" sz="4400" dirty="0">
                <a:solidFill>
                  <a:prstClr val="black"/>
                </a:solidFill>
                <a:latin typeface="Calibri" pitchFamily="34" charset="0"/>
              </a:rPr>
              <a:t> ‘</a:t>
            </a:r>
            <a:r>
              <a:rPr lang="nl-NL" sz="4400" dirty="0" err="1">
                <a:solidFill>
                  <a:prstClr val="black"/>
                </a:solidFill>
                <a:latin typeface="Calibri" pitchFamily="34" charset="0"/>
              </a:rPr>
              <a:t>atheemun</a:t>
            </a:r>
            <a:r>
              <a:rPr lang="nl-NL" sz="4400" dirty="0">
                <a:solidFill>
                  <a:prstClr val="black"/>
                </a:solidFill>
                <a:latin typeface="Calibri" pitchFamily="34" charset="0"/>
              </a:rPr>
              <a:t> ‘</a:t>
            </a:r>
            <a:r>
              <a:rPr lang="nl-NL" sz="4400" dirty="0" err="1">
                <a:solidFill>
                  <a:prstClr val="black"/>
                </a:solidFill>
                <a:latin typeface="Calibri" pitchFamily="34" charset="0"/>
              </a:rPr>
              <a:t>atheemun</a:t>
            </a:r>
            <a:r>
              <a:rPr lang="nl-NL" sz="4400" dirty="0">
                <a:solidFill>
                  <a:prstClr val="black"/>
                </a:solidFill>
                <a:latin typeface="Calibri" pitchFamily="34" charset="0"/>
              </a:rPr>
              <a:t> ‘</a:t>
            </a:r>
            <a:r>
              <a:rPr lang="nl-NL" sz="4400" dirty="0" err="1">
                <a:solidFill>
                  <a:prstClr val="black"/>
                </a:solidFill>
                <a:latin typeface="Calibri" pitchFamily="34" charset="0"/>
              </a:rPr>
              <a:t>atheemun</a:t>
            </a:r>
            <a:r>
              <a:rPr lang="nl-NL" sz="4400" dirty="0">
                <a:solidFill>
                  <a:prstClr val="black"/>
                </a:solidFill>
                <a:latin typeface="Calibri" pitchFamily="34" charset="0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 err="1">
                <a:solidFill>
                  <a:prstClr val="black"/>
                </a:solidFill>
                <a:latin typeface="Calibri" pitchFamily="34" charset="0"/>
              </a:rPr>
              <a:t>ya</a:t>
            </a:r>
            <a:r>
              <a:rPr lang="nl-NL" sz="44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nl-NL" sz="4400" dirty="0" err="1">
                <a:solidFill>
                  <a:prstClr val="black"/>
                </a:solidFill>
                <a:latin typeface="Calibri" pitchFamily="34" charset="0"/>
              </a:rPr>
              <a:t>Allaah</a:t>
            </a:r>
            <a:r>
              <a:rPr lang="nl-NL" sz="4400" dirty="0">
                <a:solidFill>
                  <a:prstClr val="black"/>
                </a:solidFill>
                <a:latin typeface="Calibri" pitchFamily="34" charset="0"/>
              </a:rPr>
              <a:t> 2x        </a:t>
            </a:r>
          </a:p>
          <a:p>
            <a:endParaRPr lang="nl-NL" sz="44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r">
              <a:lnSpc>
                <a:spcPct val="100000"/>
              </a:lnSpc>
              <a:spcBef>
                <a:spcPct val="20000"/>
              </a:spcBef>
              <a:buNone/>
            </a:pPr>
            <a:r>
              <a:rPr lang="ar-SA" sz="4000" dirty="0">
                <a:solidFill>
                  <a:prstClr val="black"/>
                </a:solidFill>
                <a:latin typeface="Calibri" pitchFamily="34" charset="0"/>
              </a:rPr>
              <a:t>أنت عظيم عظيم</a:t>
            </a:r>
            <a:endParaRPr lang="nl-NL" sz="4000" dirty="0">
              <a:solidFill>
                <a:prstClr val="black"/>
              </a:solidFill>
              <a:latin typeface="Calibri" pitchFamily="34" charset="0"/>
            </a:endParaRPr>
          </a:p>
          <a:p>
            <a:pPr marL="0" lvl="0" indent="0" algn="r">
              <a:lnSpc>
                <a:spcPct val="100000"/>
              </a:lnSpc>
              <a:spcBef>
                <a:spcPct val="20000"/>
              </a:spcBef>
              <a:buNone/>
            </a:pPr>
            <a:r>
              <a:rPr lang="ar-SA" sz="4000" dirty="0">
                <a:solidFill>
                  <a:prstClr val="black"/>
                </a:solidFill>
                <a:latin typeface="Calibri" pitchFamily="34" charset="0"/>
              </a:rPr>
              <a:t>عظيَم يا الله</a:t>
            </a:r>
            <a:r>
              <a:rPr lang="nl-NL" sz="4000" dirty="0">
                <a:solidFill>
                  <a:prstClr val="black"/>
                </a:solidFill>
                <a:latin typeface="Calibri" pitchFamily="34" charset="0"/>
              </a:rPr>
              <a:t>  </a:t>
            </a:r>
            <a:endParaRPr lang="nl-NL" sz="4000" dirty="0">
              <a:solidFill>
                <a:prstClr val="black"/>
              </a:solidFill>
            </a:endParaRPr>
          </a:p>
          <a:p>
            <a:pPr marL="0" indent="0" algn="r">
              <a:buNone/>
            </a:pPr>
            <a:r>
              <a:rPr lang="nl-NL" dirty="0"/>
              <a:t>2x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9DD51F-E904-E048-A0FC-8F42F501EFD1}"/>
              </a:ext>
            </a:extLst>
          </p:cNvPr>
          <p:cNvSpPr txBox="1"/>
          <p:nvPr/>
        </p:nvSpPr>
        <p:spPr>
          <a:xfrm>
            <a:off x="10902462" y="407963"/>
            <a:ext cx="844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Arabic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C65C29-F03B-2143-894A-2AF62877CD7F}"/>
              </a:ext>
            </a:extLst>
          </p:cNvPr>
          <p:cNvSpPr txBox="1"/>
          <p:nvPr/>
        </p:nvSpPr>
        <p:spPr>
          <a:xfrm>
            <a:off x="5150959" y="6176963"/>
            <a:ext cx="2042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i="1" dirty="0"/>
              <a:t>You are great o God</a:t>
            </a:r>
          </a:p>
        </p:txBody>
      </p:sp>
    </p:spTree>
    <p:extLst>
      <p:ext uri="{BB962C8B-B14F-4D97-AF65-F5344CB8AC3E}">
        <p14:creationId xmlns:p14="http://schemas.microsoft.com/office/powerpoint/2010/main" val="167914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31763" y="1699016"/>
            <a:ext cx="7138182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4400" dirty="0"/>
              <a:t>‘</a:t>
            </a:r>
            <a:r>
              <a:rPr lang="nl-NL" sz="4400" dirty="0" err="1"/>
              <a:t>Atheemun</a:t>
            </a:r>
            <a:r>
              <a:rPr lang="nl-NL" sz="4400" dirty="0"/>
              <a:t> </a:t>
            </a:r>
            <a:r>
              <a:rPr lang="nl-NL" sz="4400" dirty="0" err="1"/>
              <a:t>fie</a:t>
            </a:r>
            <a:r>
              <a:rPr lang="nl-NL" sz="4400" dirty="0"/>
              <a:t> </a:t>
            </a:r>
            <a:r>
              <a:rPr lang="nl-NL" sz="4400" dirty="0" err="1"/>
              <a:t>mahabatika</a:t>
            </a:r>
            <a:r>
              <a:rPr lang="nl-NL" sz="4400" dirty="0"/>
              <a:t>,  </a:t>
            </a:r>
          </a:p>
          <a:p>
            <a:pPr marL="0" indent="0">
              <a:buNone/>
            </a:pPr>
            <a:r>
              <a:rPr lang="nl-NL" sz="4400" dirty="0"/>
              <a:t>‘</a:t>
            </a:r>
            <a:r>
              <a:rPr lang="nl-NL" sz="4400" dirty="0" err="1"/>
              <a:t>Atheemun</a:t>
            </a:r>
            <a:r>
              <a:rPr lang="nl-NL" sz="4400" dirty="0"/>
              <a:t> </a:t>
            </a:r>
            <a:r>
              <a:rPr lang="nl-NL" sz="4400" dirty="0" err="1"/>
              <a:t>fie</a:t>
            </a:r>
            <a:r>
              <a:rPr lang="nl-NL" sz="4400" dirty="0"/>
              <a:t> </a:t>
            </a:r>
            <a:r>
              <a:rPr lang="nl-NL" sz="4400" dirty="0" err="1"/>
              <a:t>amanatika</a:t>
            </a:r>
            <a:endParaRPr lang="nl-NL" sz="4400" dirty="0"/>
          </a:p>
          <a:p>
            <a:pPr marL="0" indent="0">
              <a:buNone/>
            </a:pPr>
            <a:r>
              <a:rPr lang="nl-NL" sz="4400" dirty="0"/>
              <a:t>‘</a:t>
            </a:r>
            <a:r>
              <a:rPr lang="nl-NL" sz="4400" dirty="0" err="1"/>
              <a:t>Atheemun</a:t>
            </a:r>
            <a:r>
              <a:rPr lang="nl-NL" sz="4400" dirty="0"/>
              <a:t> </a:t>
            </a:r>
            <a:r>
              <a:rPr lang="nl-NL" sz="4400" dirty="0" err="1"/>
              <a:t>fie</a:t>
            </a:r>
            <a:r>
              <a:rPr lang="nl-NL" sz="4400" dirty="0"/>
              <a:t> </a:t>
            </a:r>
            <a:r>
              <a:rPr lang="nl-NL" sz="4400" dirty="0" err="1"/>
              <a:t>tahririka</a:t>
            </a:r>
            <a:endParaRPr lang="nl-NL" sz="4400" dirty="0"/>
          </a:p>
          <a:p>
            <a:pPr marL="0" indent="0">
              <a:buNone/>
            </a:pPr>
            <a:r>
              <a:rPr lang="nl-NL" sz="4400" dirty="0"/>
              <a:t>‘</a:t>
            </a:r>
            <a:r>
              <a:rPr lang="nl-NL" sz="4400" dirty="0" err="1"/>
              <a:t>Atheemun</a:t>
            </a:r>
            <a:r>
              <a:rPr lang="nl-NL" sz="4400" dirty="0"/>
              <a:t> </a:t>
            </a:r>
            <a:r>
              <a:rPr lang="nl-NL" sz="4400" dirty="0" err="1"/>
              <a:t>aythan</a:t>
            </a:r>
            <a:r>
              <a:rPr lang="nl-NL" sz="4400" dirty="0"/>
              <a:t> </a:t>
            </a:r>
            <a:r>
              <a:rPr lang="nl-NL" sz="4400" dirty="0" err="1"/>
              <a:t>fie</a:t>
            </a:r>
            <a:r>
              <a:rPr lang="nl-NL" sz="4400" dirty="0"/>
              <a:t> </a:t>
            </a:r>
            <a:r>
              <a:rPr lang="nl-NL" sz="4400" dirty="0" err="1"/>
              <a:t>shifa-ika</a:t>
            </a:r>
            <a:endParaRPr lang="nl-NL" sz="4400" dirty="0"/>
          </a:p>
          <a:p>
            <a:endParaRPr lang="nl-NL" sz="44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4000" dirty="0">
                <a:solidFill>
                  <a:prstClr val="black"/>
                </a:solidFill>
                <a:latin typeface="Calibri" pitchFamily="34" charset="0"/>
              </a:rPr>
              <a:t>عظيم في محبتك   </a:t>
            </a:r>
            <a:endParaRPr lang="nl-NL" sz="4000" dirty="0">
              <a:solidFill>
                <a:prstClr val="black"/>
              </a:solidFill>
              <a:latin typeface="Calibri" pitchFamily="34" charset="0"/>
            </a:endParaRPr>
          </a:p>
          <a:p>
            <a:pPr marL="0" lv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4000" dirty="0">
                <a:solidFill>
                  <a:prstClr val="black"/>
                </a:solidFill>
                <a:latin typeface="Calibri" pitchFamily="34" charset="0"/>
              </a:rPr>
              <a:t>عظيم في أمانتك</a:t>
            </a:r>
            <a:endParaRPr lang="nl-NL" sz="4000" dirty="0">
              <a:solidFill>
                <a:prstClr val="black"/>
              </a:solidFill>
              <a:latin typeface="Calibri" pitchFamily="34" charset="0"/>
            </a:endParaRPr>
          </a:p>
          <a:p>
            <a:pPr marL="0" lv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prstClr val="black"/>
                </a:solidFill>
                <a:latin typeface="Calibri" pitchFamily="34" charset="0"/>
              </a:rPr>
              <a:t>	</a:t>
            </a:r>
            <a:r>
              <a:rPr lang="ar-SA" sz="4000" dirty="0">
                <a:solidFill>
                  <a:prstClr val="black"/>
                </a:solidFill>
                <a:latin typeface="Calibri" pitchFamily="34" charset="0"/>
              </a:rPr>
              <a:t>عظيـم فـي تحريرك</a:t>
            </a:r>
            <a:endParaRPr lang="nl-NL" sz="4000" dirty="0">
              <a:solidFill>
                <a:prstClr val="black"/>
              </a:solidFill>
              <a:latin typeface="Calibri" pitchFamily="34" charset="0"/>
            </a:endParaRPr>
          </a:p>
          <a:p>
            <a:pPr marL="0" lv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4000" dirty="0">
                <a:solidFill>
                  <a:prstClr val="black"/>
                </a:solidFill>
                <a:latin typeface="Calibri" pitchFamily="34" charset="0"/>
              </a:rPr>
              <a:t> </a:t>
            </a:r>
            <a:r>
              <a:rPr lang="ar-SA" sz="4000" dirty="0">
                <a:solidFill>
                  <a:prstClr val="black"/>
                </a:solidFill>
                <a:latin typeface="Calibri" pitchFamily="34" charset="0"/>
              </a:rPr>
              <a:t>عظيـم أيضاً فـي شفائك</a:t>
            </a:r>
            <a:endParaRPr lang="nl-N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BEE1C0-7E23-7C4F-B3EE-A62F610ADA0B}"/>
              </a:ext>
            </a:extLst>
          </p:cNvPr>
          <p:cNvSpPr txBox="1"/>
          <p:nvPr/>
        </p:nvSpPr>
        <p:spPr>
          <a:xfrm>
            <a:off x="10902462" y="407963"/>
            <a:ext cx="844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Arabic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098681-87E8-DF46-BC9C-DE3A0DBE44D7}"/>
              </a:ext>
            </a:extLst>
          </p:cNvPr>
          <p:cNvSpPr txBox="1"/>
          <p:nvPr/>
        </p:nvSpPr>
        <p:spPr>
          <a:xfrm>
            <a:off x="2446924" y="6176963"/>
            <a:ext cx="7298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L" i="1" dirty="0"/>
              <a:t>Great are You in your love</a:t>
            </a:r>
            <a:r>
              <a:rPr lang="en-NL" i="1"/>
              <a:t>, faithfulness</a:t>
            </a:r>
            <a:r>
              <a:rPr lang="en-NL" i="1" dirty="0"/>
              <a:t>, deliverance and also in Your healing </a:t>
            </a:r>
          </a:p>
        </p:txBody>
      </p:sp>
    </p:spTree>
    <p:extLst>
      <p:ext uri="{BB962C8B-B14F-4D97-AF65-F5344CB8AC3E}">
        <p14:creationId xmlns:p14="http://schemas.microsoft.com/office/powerpoint/2010/main" val="2924905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6A4ACF5-8E2B-F849-8D21-43231CCB6DF1}"/>
              </a:ext>
            </a:extLst>
          </p:cNvPr>
          <p:cNvSpPr txBox="1"/>
          <p:nvPr/>
        </p:nvSpPr>
        <p:spPr>
          <a:xfrm>
            <a:off x="826475" y="2367171"/>
            <a:ext cx="826125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4400" dirty="0"/>
              <a:t>You are so awesome, </a:t>
            </a:r>
          </a:p>
          <a:p>
            <a:pPr marL="0" indent="0">
              <a:buNone/>
            </a:pPr>
            <a:r>
              <a:rPr lang="en-US" sz="4400" dirty="0"/>
              <a:t>so awesome, </a:t>
            </a:r>
          </a:p>
          <a:p>
            <a:pPr marL="0" indent="0">
              <a:buNone/>
            </a:pPr>
            <a:r>
              <a:rPr lang="en-US" sz="4400" dirty="0"/>
              <a:t>so awesome are You Lord 2x</a:t>
            </a:r>
            <a:endParaRPr lang="nl-NL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F1664-A6C5-E441-AF35-83C743A5A043}"/>
              </a:ext>
            </a:extLst>
          </p:cNvPr>
          <p:cNvSpPr txBox="1"/>
          <p:nvPr/>
        </p:nvSpPr>
        <p:spPr>
          <a:xfrm>
            <a:off x="10902462" y="407963"/>
            <a:ext cx="919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3793946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05246D6-F8DF-FB4B-87C8-A19B6BE5493F}"/>
              </a:ext>
            </a:extLst>
          </p:cNvPr>
          <p:cNvSpPr txBox="1"/>
          <p:nvPr/>
        </p:nvSpPr>
        <p:spPr>
          <a:xfrm>
            <a:off x="320039" y="1554640"/>
            <a:ext cx="11342077" cy="307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4400" dirty="0">
                <a:solidFill>
                  <a:prstClr val="black"/>
                </a:solidFill>
              </a:rPr>
              <a:t>You are awesome in Your faithfulness,  </a:t>
            </a:r>
            <a:endParaRPr lang="nl-NL" sz="44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4400" dirty="0">
                <a:solidFill>
                  <a:prstClr val="black"/>
                </a:solidFill>
              </a:rPr>
              <a:t>You’re awesome in Your mercy for us.</a:t>
            </a:r>
            <a:br>
              <a:rPr lang="en-US" sz="4400" dirty="0">
                <a:solidFill>
                  <a:prstClr val="black"/>
                </a:solidFill>
              </a:rPr>
            </a:br>
            <a:r>
              <a:rPr lang="en-US" sz="4400" dirty="0">
                <a:solidFill>
                  <a:prstClr val="black"/>
                </a:solidFill>
              </a:rPr>
              <a:t>You’re awesome in deliverance, </a:t>
            </a:r>
            <a:endParaRPr lang="nl-NL" sz="44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4400" dirty="0">
                <a:solidFill>
                  <a:prstClr val="black"/>
                </a:solidFill>
              </a:rPr>
              <a:t>You are awesome in Your </a:t>
            </a:r>
            <a:r>
              <a:rPr lang="en-US" sz="4400" dirty="0" err="1">
                <a:solidFill>
                  <a:prstClr val="black"/>
                </a:solidFill>
              </a:rPr>
              <a:t>pow’rful</a:t>
            </a:r>
            <a:r>
              <a:rPr lang="en-US" sz="4400" dirty="0">
                <a:solidFill>
                  <a:prstClr val="black"/>
                </a:solidFill>
              </a:rPr>
              <a:t> healing grace.</a:t>
            </a:r>
            <a:endParaRPr lang="nl-NL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CCE1ED-3563-1847-A04F-BC4660F1205D}"/>
              </a:ext>
            </a:extLst>
          </p:cNvPr>
          <p:cNvSpPr txBox="1"/>
          <p:nvPr/>
        </p:nvSpPr>
        <p:spPr>
          <a:xfrm>
            <a:off x="10902462" y="407963"/>
            <a:ext cx="919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English</a:t>
            </a:r>
          </a:p>
        </p:txBody>
      </p:sp>
    </p:spTree>
    <p:extLst>
      <p:ext uri="{BB962C8B-B14F-4D97-AF65-F5344CB8AC3E}">
        <p14:creationId xmlns:p14="http://schemas.microsoft.com/office/powerpoint/2010/main" val="415598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0FBFAFA-0B23-7147-BF0A-48A393EA6D82}"/>
              </a:ext>
            </a:extLst>
          </p:cNvPr>
          <p:cNvSpPr txBox="1"/>
          <p:nvPr/>
        </p:nvSpPr>
        <p:spPr>
          <a:xfrm>
            <a:off x="531055" y="2638014"/>
            <a:ext cx="9142828" cy="1581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>
                <a:solidFill>
                  <a:prstClr val="black"/>
                </a:solidFill>
              </a:rPr>
              <a:t>Her </a:t>
            </a:r>
            <a:r>
              <a:rPr lang="nl-NL" sz="4400" dirty="0" err="1">
                <a:solidFill>
                  <a:prstClr val="black"/>
                </a:solidFill>
              </a:rPr>
              <a:t>tû</a:t>
            </a:r>
            <a:r>
              <a:rPr lang="nl-NL" sz="4400" dirty="0">
                <a:solidFill>
                  <a:prstClr val="black"/>
                </a:solidFill>
              </a:rPr>
              <a:t> </a:t>
            </a:r>
            <a:r>
              <a:rPr lang="nl-NL" sz="4400" dirty="0" err="1">
                <a:solidFill>
                  <a:prstClr val="black"/>
                </a:solidFill>
              </a:rPr>
              <a:t>pîrozî</a:t>
            </a:r>
            <a:r>
              <a:rPr lang="nl-NL" sz="4400" dirty="0">
                <a:solidFill>
                  <a:prstClr val="black"/>
                </a:solidFill>
              </a:rPr>
              <a:t>, </a:t>
            </a:r>
            <a:r>
              <a:rPr lang="nl-NL" sz="4400" dirty="0" err="1">
                <a:solidFill>
                  <a:prstClr val="black"/>
                </a:solidFill>
              </a:rPr>
              <a:t>pîrozî</a:t>
            </a:r>
            <a:r>
              <a:rPr lang="nl-NL" sz="4400" dirty="0">
                <a:solidFill>
                  <a:prstClr val="black"/>
                </a:solidFill>
              </a:rPr>
              <a:t>, </a:t>
            </a:r>
            <a:r>
              <a:rPr lang="nl-NL" sz="4400" dirty="0" err="1">
                <a:solidFill>
                  <a:prstClr val="black"/>
                </a:solidFill>
              </a:rPr>
              <a:t>pîrozî</a:t>
            </a:r>
            <a:r>
              <a:rPr lang="nl-NL" sz="4400" dirty="0">
                <a:solidFill>
                  <a:prstClr val="black"/>
                </a:solidFill>
              </a:rPr>
              <a:t>, </a:t>
            </a:r>
            <a:r>
              <a:rPr lang="nl-NL" sz="4400" dirty="0" err="1">
                <a:solidFill>
                  <a:prstClr val="black"/>
                </a:solidFill>
              </a:rPr>
              <a:t>ey</a:t>
            </a:r>
            <a:r>
              <a:rPr lang="nl-NL" sz="4400" dirty="0">
                <a:solidFill>
                  <a:prstClr val="black"/>
                </a:solidFill>
              </a:rPr>
              <a:t> </a:t>
            </a:r>
            <a:r>
              <a:rPr lang="nl-NL" sz="4400" dirty="0" err="1">
                <a:solidFill>
                  <a:prstClr val="black"/>
                </a:solidFill>
              </a:rPr>
              <a:t>Xuda</a:t>
            </a:r>
            <a:endParaRPr lang="nl-NL" sz="44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>
                <a:solidFill>
                  <a:prstClr val="black"/>
                </a:solidFill>
              </a:rPr>
              <a:t>Her </a:t>
            </a:r>
            <a:r>
              <a:rPr lang="nl-NL" sz="4400" dirty="0" err="1">
                <a:solidFill>
                  <a:prstClr val="black"/>
                </a:solidFill>
              </a:rPr>
              <a:t>tû</a:t>
            </a:r>
            <a:r>
              <a:rPr lang="nl-NL" sz="4400" dirty="0">
                <a:solidFill>
                  <a:prstClr val="black"/>
                </a:solidFill>
              </a:rPr>
              <a:t> </a:t>
            </a:r>
            <a:r>
              <a:rPr lang="nl-NL" sz="4400" dirty="0" err="1">
                <a:solidFill>
                  <a:prstClr val="black"/>
                </a:solidFill>
              </a:rPr>
              <a:t>pîrozî</a:t>
            </a:r>
            <a:r>
              <a:rPr lang="nl-NL" sz="4400" dirty="0">
                <a:solidFill>
                  <a:prstClr val="black"/>
                </a:solidFill>
              </a:rPr>
              <a:t>, </a:t>
            </a:r>
            <a:r>
              <a:rPr lang="nl-NL" sz="4400" dirty="0" err="1">
                <a:solidFill>
                  <a:prstClr val="black"/>
                </a:solidFill>
              </a:rPr>
              <a:t>pîrozî</a:t>
            </a:r>
            <a:r>
              <a:rPr lang="nl-NL" sz="4400" dirty="0">
                <a:solidFill>
                  <a:prstClr val="black"/>
                </a:solidFill>
              </a:rPr>
              <a:t>, </a:t>
            </a:r>
            <a:r>
              <a:rPr lang="nl-NL" sz="4400" dirty="0" err="1">
                <a:solidFill>
                  <a:prstClr val="black"/>
                </a:solidFill>
              </a:rPr>
              <a:t>pîrozî</a:t>
            </a:r>
            <a:r>
              <a:rPr lang="nl-NL" sz="4400" dirty="0">
                <a:solidFill>
                  <a:prstClr val="black"/>
                </a:solidFill>
              </a:rPr>
              <a:t>, </a:t>
            </a:r>
            <a:r>
              <a:rPr lang="nl-NL" sz="4400" dirty="0" err="1">
                <a:solidFill>
                  <a:prstClr val="black"/>
                </a:solidFill>
              </a:rPr>
              <a:t>ey</a:t>
            </a:r>
            <a:r>
              <a:rPr lang="nl-NL" sz="4400" dirty="0">
                <a:solidFill>
                  <a:prstClr val="black"/>
                </a:solidFill>
              </a:rPr>
              <a:t> </a:t>
            </a:r>
            <a:r>
              <a:rPr lang="nl-NL" sz="4400" dirty="0" err="1">
                <a:solidFill>
                  <a:prstClr val="black"/>
                </a:solidFill>
              </a:rPr>
              <a:t>Xuda</a:t>
            </a:r>
            <a:endParaRPr lang="nl-NL" sz="4400" dirty="0">
              <a:solidFill>
                <a:prstClr val="black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CB9B63-1BDC-1944-8AF3-8284E0E43E7E}"/>
              </a:ext>
            </a:extLst>
          </p:cNvPr>
          <p:cNvSpPr txBox="1"/>
          <p:nvPr/>
        </p:nvSpPr>
        <p:spPr>
          <a:xfrm>
            <a:off x="10902462" y="407963"/>
            <a:ext cx="956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Kurdish</a:t>
            </a:r>
          </a:p>
        </p:txBody>
      </p:sp>
    </p:spTree>
    <p:extLst>
      <p:ext uri="{BB962C8B-B14F-4D97-AF65-F5344CB8AC3E}">
        <p14:creationId xmlns:p14="http://schemas.microsoft.com/office/powerpoint/2010/main" val="1578832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7C7219-E3F7-5749-8A1F-FD921674A109}"/>
              </a:ext>
            </a:extLst>
          </p:cNvPr>
          <p:cNvSpPr txBox="1"/>
          <p:nvPr/>
        </p:nvSpPr>
        <p:spPr>
          <a:xfrm>
            <a:off x="1009357" y="1825484"/>
            <a:ext cx="6098344" cy="320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  <a:tabLst>
                <a:tab pos="2495550" algn="l"/>
              </a:tabLst>
            </a:pP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Pîrozî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evînê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	</a:t>
            </a:r>
            <a:endParaRPr lang="nl-NL" sz="4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Pîrozî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rastî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 da</a:t>
            </a:r>
            <a:endParaRPr lang="nl-NL" sz="4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Pîrozî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azadiyê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</a:t>
            </a:r>
            <a:endParaRPr lang="nl-NL" sz="4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Pîrozî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44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başiyê</a:t>
            </a:r>
            <a:r>
              <a:rPr lang="en-US" sz="4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endParaRPr lang="nl-NL" sz="4400" dirty="0">
              <a:solidFill>
                <a:prstClr val="black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25F74E-3C2E-BA43-87E4-9E1B8E0ED40C}"/>
              </a:ext>
            </a:extLst>
          </p:cNvPr>
          <p:cNvSpPr txBox="1"/>
          <p:nvPr/>
        </p:nvSpPr>
        <p:spPr>
          <a:xfrm>
            <a:off x="10902462" y="407963"/>
            <a:ext cx="956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Kurdish</a:t>
            </a:r>
          </a:p>
        </p:txBody>
      </p:sp>
    </p:spTree>
    <p:extLst>
      <p:ext uri="{BB962C8B-B14F-4D97-AF65-F5344CB8AC3E}">
        <p14:creationId xmlns:p14="http://schemas.microsoft.com/office/powerpoint/2010/main" val="3118708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4D1139D-0801-664B-AB5A-3DAD878D6503}"/>
              </a:ext>
            </a:extLst>
          </p:cNvPr>
          <p:cNvSpPr txBox="1"/>
          <p:nvPr/>
        </p:nvSpPr>
        <p:spPr>
          <a:xfrm>
            <a:off x="1037492" y="2638014"/>
            <a:ext cx="7459394" cy="1581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>
                <a:solidFill>
                  <a:prstClr val="black"/>
                </a:solidFill>
              </a:rPr>
              <a:t>U bent geweldig, geweldig, 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>
                <a:solidFill>
                  <a:prstClr val="black"/>
                </a:solidFill>
              </a:rPr>
              <a:t>geweldig bent u Heer 2x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CE2A75-EBD4-1D4A-93A3-FDDB537960BC}"/>
              </a:ext>
            </a:extLst>
          </p:cNvPr>
          <p:cNvSpPr txBox="1"/>
          <p:nvPr/>
        </p:nvSpPr>
        <p:spPr>
          <a:xfrm>
            <a:off x="10902462" y="407963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3941782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8D362ED-CB0D-9E49-B435-E7B11225F091}"/>
              </a:ext>
            </a:extLst>
          </p:cNvPr>
          <p:cNvSpPr txBox="1"/>
          <p:nvPr/>
        </p:nvSpPr>
        <p:spPr>
          <a:xfrm>
            <a:off x="756138" y="1825484"/>
            <a:ext cx="8725486" cy="320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>
                <a:solidFill>
                  <a:prstClr val="black"/>
                </a:solidFill>
              </a:rPr>
              <a:t>geweldig in uw grote trouw, 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>
                <a:solidFill>
                  <a:prstClr val="black"/>
                </a:solidFill>
              </a:rPr>
              <a:t>geweldig in uw liefde voor ons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>
                <a:solidFill>
                  <a:prstClr val="black"/>
                </a:solidFill>
              </a:rPr>
              <a:t>geweldig in bevrijding	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nl-NL" sz="4400" dirty="0">
                <a:solidFill>
                  <a:prstClr val="black"/>
                </a:solidFill>
              </a:rPr>
              <a:t>geweldig in genade die geneest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F183DB-387D-B247-B2BA-489DB0B8FF2D}"/>
              </a:ext>
            </a:extLst>
          </p:cNvPr>
          <p:cNvSpPr txBox="1"/>
          <p:nvPr/>
        </p:nvSpPr>
        <p:spPr>
          <a:xfrm>
            <a:off x="10902462" y="407963"/>
            <a:ext cx="795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sz="2000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9108940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297</Words>
  <Application>Microsoft Macintosh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Inter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Rieneke Visser</dc:creator>
  <cp:lastModifiedBy>ICP EU | Office</cp:lastModifiedBy>
  <cp:revision>15</cp:revision>
  <dcterms:created xsi:type="dcterms:W3CDTF">2017-02-21T08:37:25Z</dcterms:created>
  <dcterms:modified xsi:type="dcterms:W3CDTF">2024-10-29T08:50:27Z</dcterms:modified>
</cp:coreProperties>
</file>